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2"/>
  </p:notesMasterIdLst>
  <p:handoutMasterIdLst>
    <p:handoutMasterId r:id="rId13"/>
  </p:handoutMasterIdLst>
  <p:sldIdLst>
    <p:sldId id="265" r:id="rId3"/>
    <p:sldId id="320" r:id="rId4"/>
    <p:sldId id="316" r:id="rId5"/>
    <p:sldId id="321" r:id="rId6"/>
    <p:sldId id="322" r:id="rId7"/>
    <p:sldId id="323" r:id="rId8"/>
    <p:sldId id="324" r:id="rId9"/>
    <p:sldId id="325" r:id="rId10"/>
    <p:sldId id="326" r:id="rId11"/>
  </p:sldIdLst>
  <p:sldSz cx="12188825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3" autoAdjust="0"/>
    <p:restoredTop sz="94629" autoAdjust="0"/>
  </p:normalViewPr>
  <p:slideViewPr>
    <p:cSldViewPr showGuides="1">
      <p:cViewPr varScale="1">
        <p:scale>
          <a:sx n="46" d="100"/>
          <a:sy n="46" d="100"/>
        </p:scale>
        <p:origin x="78" y="180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en-US"/>
              <a:t>3/2/2015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3/2/2015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3/2/2015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3/2/2015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pPr/>
              <a:t>3/2/2015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en-US"/>
              <a:pPr/>
              <a:t>3/2/2015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ELECTRIC CIRCUITS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371" y="381000"/>
            <a:ext cx="9144001" cy="1371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ELECTRIC CIRCUITS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0" y="1905000"/>
            <a:ext cx="9144003" cy="762000"/>
          </a:xfrm>
        </p:spPr>
        <p:txBody>
          <a:bodyPr/>
          <a:lstStyle/>
          <a:p>
            <a:r>
              <a:rPr lang="en-US" sz="2400" dirty="0" smtClean="0"/>
              <a:t>What is an Electric circuit?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9144002" cy="3276600"/>
          </a:xfrm>
        </p:spPr>
        <p:txBody>
          <a:bodyPr/>
          <a:lstStyle/>
          <a:p>
            <a:r>
              <a:rPr lang="en-US" dirty="0" smtClean="0"/>
              <a:t>Any path along which electrons can flow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372" y="3253090"/>
            <a:ext cx="3810000" cy="286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66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ELECTRIC CIRCUIT</a:t>
            </a:r>
            <a:endParaRPr 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1522412" y="2438400"/>
            <a:ext cx="9144000" cy="2667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612" y="2133600"/>
            <a:ext cx="8190220" cy="365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50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ELECTRIC CIRCUIT</a:t>
            </a:r>
            <a:endParaRPr lang="en-US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2970212" y="2362200"/>
            <a:ext cx="7162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Most circuits have more than one device that receives electrical energy</a:t>
            </a:r>
          </a:p>
          <a:p>
            <a:endParaRPr lang="en-US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These devices are commonly connected in two ways.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Series</a:t>
            </a:r>
            <a:endParaRPr lang="en-US" sz="3200" dirty="0"/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Parallel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13699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ELECTRIC CIRCUIT IN SERIES</a:t>
            </a:r>
            <a:endParaRPr 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2894012" y="2528596"/>
            <a:ext cx="43053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A circuit that is in series forms only one pathway for electron flow between terminals. 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012" y="2514600"/>
            <a:ext cx="3124200" cy="392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794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2" y="-20782"/>
            <a:ext cx="11734800" cy="1163482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/>
              <a:t>ELECTRIC CIRCUIT (SERIES CONNECTION)</a:t>
            </a:r>
            <a:endParaRPr lang="en-US" sz="4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612" y="1849283"/>
            <a:ext cx="3200400" cy="40172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6856412" y="1564966"/>
            <a:ext cx="4876800" cy="4585871"/>
          </a:xfrm>
          <a:prstGeom prst="rect">
            <a:avLst/>
          </a:prstGeom>
          <a:noFill/>
          <a:ln>
            <a:solidFill>
              <a:schemeClr val="bg2">
                <a:lumMod val="25000"/>
                <a:lumOff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Interactive Question #1</a:t>
            </a:r>
          </a:p>
          <a:p>
            <a:endParaRPr lang="en-US" sz="2400" dirty="0"/>
          </a:p>
          <a:p>
            <a:r>
              <a:rPr lang="en-US" sz="2400" dirty="0" smtClean="0"/>
              <a:t>What happens to the light bulbs when the switch is closed and current flows?</a:t>
            </a:r>
          </a:p>
          <a:p>
            <a:endParaRPr lang="en-US" sz="2400" dirty="0"/>
          </a:p>
          <a:p>
            <a:pPr marL="342900" indent="-342900">
              <a:buAutoNum type="alphaUcParenR"/>
            </a:pPr>
            <a:r>
              <a:rPr lang="en-US" sz="2400" dirty="0" smtClean="0"/>
              <a:t>Current “piles up” at the first light bulb</a:t>
            </a:r>
          </a:p>
          <a:p>
            <a:pPr marL="342900" indent="-342900">
              <a:buAutoNum type="alphaUcParenR"/>
            </a:pPr>
            <a:r>
              <a:rPr lang="en-US" sz="2400" dirty="0" smtClean="0"/>
              <a:t>Current exists almost immediately in all three light bulbs and they light up</a:t>
            </a:r>
          </a:p>
          <a:p>
            <a:pPr marL="342900" indent="-342900">
              <a:buAutoNum type="alphaUcParenR"/>
            </a:pPr>
            <a:r>
              <a:rPr lang="en-US" sz="2400" dirty="0" smtClean="0"/>
              <a:t>None of the light bulbs light up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6412" y="4572000"/>
            <a:ext cx="4876800" cy="1143000"/>
          </a:xfrm>
          <a:prstGeom prst="rect">
            <a:avLst/>
          </a:prstGeom>
          <a:solidFill>
            <a:schemeClr val="accent1">
              <a:lumMod val="60000"/>
              <a:lumOff val="40000"/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895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533" y="381000"/>
            <a:ext cx="11430000" cy="990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ELECTRIC CIRCUIT - SERIES </a:t>
            </a:r>
            <a:endParaRPr 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1472332" y="1378527"/>
            <a:ext cx="10363201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Important characteristics of series circuits: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Only has one pathway to flow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What does this mean?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Answer: 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	Current passing through each electrical device in the circuit is the           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                 same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Current through a series circuit is resisted by the resistance of the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device, the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device, the 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device, and so on until the current completes its path (i.e. back to the battery or potential difference)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What does this mean for resistance in series?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Answer: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	The total resistance to the current in the circuit is equal to the sum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                of the individual resistances.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94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812" y="381000"/>
            <a:ext cx="9144001" cy="1066800"/>
          </a:xfrm>
        </p:spPr>
        <p:txBody>
          <a:bodyPr>
            <a:normAutofit/>
          </a:bodyPr>
          <a:lstStyle/>
          <a:p>
            <a:r>
              <a:rPr lang="en-US" sz="4800" dirty="0"/>
              <a:t>ELECTRIC CIRCUIT - SERIES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93812" y="2057400"/>
            <a:ext cx="10591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Important characteristics of series </a:t>
            </a:r>
            <a:r>
              <a:rPr lang="en-US" sz="3600" dirty="0" smtClean="0"/>
              <a:t>circuits (continued):</a:t>
            </a:r>
            <a:endParaRPr lang="en-US" sz="3600" dirty="0"/>
          </a:p>
          <a:p>
            <a:endParaRPr lang="en-US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The current in the circuit is numerically equal to the voltage supplied divided by the total resistance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I.E.  - Ohm’s Law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Ohm’s law applies separately to each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The total voltage impressed across  a series circuit divides among the individual electric devices in the circuit.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I.E. The sum of the voltage drop across each device is equal to the total voltage supplied by the source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16387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ELECTRIC CIRCUIT - SERIES</a:t>
            </a:r>
            <a:endParaRPr 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1827212" y="2438400"/>
            <a:ext cx="8610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Interactive Question #2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What is the main disadvantage  of a series circuit?</a:t>
            </a:r>
            <a:endParaRPr lang="en-US" sz="2400" dirty="0"/>
          </a:p>
          <a:p>
            <a:r>
              <a:rPr lang="en-US" sz="2400" dirty="0" smtClean="0"/>
              <a:t>	Answer: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	If one device fails in a series circuit, current through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                the whole circuit ceases , and none of the devices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                       will work.</a:t>
            </a:r>
          </a:p>
          <a:p>
            <a:endParaRPr lang="en-US" sz="2400" dirty="0"/>
          </a:p>
          <a:p>
            <a:r>
              <a:rPr lang="en-US" sz="2800" b="1" dirty="0" smtClean="0"/>
              <a:t>Interactive Question #3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What are some examples of series circuits?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596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4228E6B-D70C-44BB-A81F-A245495F61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digital blue tunnel presentation (widescreen)</Template>
  <TotalTime>0</TotalTime>
  <Words>239</Words>
  <Application>Microsoft Office PowerPoint</Application>
  <PresentationFormat>Custom</PresentationFormat>
  <Paragraphs>51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Corbel</vt:lpstr>
      <vt:lpstr>Digital Blue Tunnel 16x9</vt:lpstr>
      <vt:lpstr>ELECTRIC CIRCUITS</vt:lpstr>
      <vt:lpstr>ELECTRIC CIRCUITS</vt:lpstr>
      <vt:lpstr>ELECTRIC CIRCUIT</vt:lpstr>
      <vt:lpstr>ELECTRIC CIRCUIT</vt:lpstr>
      <vt:lpstr>ELECTRIC CIRCUIT IN SERIES</vt:lpstr>
      <vt:lpstr>ELECTRIC CIRCUIT (SERIES CONNECTION)</vt:lpstr>
      <vt:lpstr>ELECTRIC CIRCUIT - SERIES </vt:lpstr>
      <vt:lpstr>ELECTRIC CIRCUIT - SERIES </vt:lpstr>
      <vt:lpstr>ELECTRIC CIRCUIT - SERIES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2015-03-03T02:49:52Z</dcterms:created>
  <dcterms:modified xsi:type="dcterms:W3CDTF">2015-03-03T04:28:41Z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TC028952619991</vt:lpwstr>
  </property>
</Properties>
</file>